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0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8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1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2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9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4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E6BE7-4766-4DD1-ACF6-D730934836F0}" type="datetimeFigureOut">
              <a:rPr lang="en-US" smtClean="0"/>
              <a:t>18/01/2026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D0A8-7832-4F06-B7B2-BA2C9CA1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8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dsdsd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91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dsdsd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dsdsd</dc:title>
  <dc:creator>W11</dc:creator>
  <cp:lastModifiedBy>W11</cp:lastModifiedBy>
  <cp:revision>1</cp:revision>
  <dcterms:created xsi:type="dcterms:W3CDTF">2026-01-17T16:38:33Z</dcterms:created>
  <dcterms:modified xsi:type="dcterms:W3CDTF">2026-01-17T16:38:40Z</dcterms:modified>
</cp:coreProperties>
</file>